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6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4AE3-633C-4600-99A1-A496003CCD98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907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B6A4-0EFB-4A52-9930-6BF7669A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9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4AE3-633C-4600-99A1-A496003CCD98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B6A4-0EFB-4A52-9930-6BF7669A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0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4AE3-633C-4600-99A1-A496003CCD98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B6A4-0EFB-4A52-9930-6BF7669A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7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4AE3-633C-4600-99A1-A496003CCD98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B6A4-0EFB-4A52-9930-6BF7669ABE1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7860" cy="695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86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4AE3-633C-4600-99A1-A496003CCD98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B6A4-0EFB-4A52-9930-6BF7669A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2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4AE3-633C-4600-99A1-A496003CCD98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B6A4-0EFB-4A52-9930-6BF7669A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6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4AE3-633C-4600-99A1-A496003CCD98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B6A4-0EFB-4A52-9930-6BF7669A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8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4AE3-633C-4600-99A1-A496003CCD98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B6A4-0EFB-4A52-9930-6BF7669A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8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4AE3-633C-4600-99A1-A496003CCD98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B6A4-0EFB-4A52-9930-6BF7669A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2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4AE3-633C-4600-99A1-A496003CCD98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B6A4-0EFB-4A52-9930-6BF7669A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87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4AE3-633C-4600-99A1-A496003CCD98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B6A4-0EFB-4A52-9930-6BF7669A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4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D4AE3-633C-4600-99A1-A496003CCD98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FB6A4-0EFB-4A52-9930-6BF7669A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8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9611" y="4085112"/>
            <a:ext cx="7786254" cy="771896"/>
          </a:xfrm>
        </p:spPr>
        <p:txBody>
          <a:bodyPr>
            <a:normAutofit/>
          </a:bodyPr>
          <a:lstStyle/>
          <a:p>
            <a:r>
              <a:rPr lang="fa-IR" sz="4800" dirty="0" smtClean="0">
                <a:solidFill>
                  <a:schemeClr val="accent5">
                    <a:lumMod val="50000"/>
                  </a:schemeClr>
                </a:solidFill>
                <a:cs typeface="B Nazanin" panose="00000400000000000000" pitchFamily="2" charset="-78"/>
              </a:rPr>
              <a:t>عنوان خود را وارد کنید</a:t>
            </a:r>
            <a:endParaRPr lang="en-US" sz="4800" dirty="0">
              <a:solidFill>
                <a:schemeClr val="accent5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6296" y="5608968"/>
            <a:ext cx="6436426" cy="768081"/>
          </a:xfrm>
        </p:spPr>
        <p:txBody>
          <a:bodyPr/>
          <a:lstStyle/>
          <a:p>
            <a:r>
              <a:rPr lang="fa-IR" dirty="0" smtClean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نام و نام خانوادگی ارائه دهنده را وارد کنید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112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8852" y="118753"/>
            <a:ext cx="6994566" cy="973777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 smtClean="0">
                <a:cs typeface="B Titr" panose="00000700000000000000" pitchFamily="2" charset="-78"/>
              </a:rPr>
              <a:t>تیتر</a:t>
            </a: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78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عنوان خود را وارد کنید</vt:lpstr>
      <vt:lpstr>تیتر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2021-10-17T13:47:34Z</dcterms:created>
  <dcterms:modified xsi:type="dcterms:W3CDTF">2021-10-17T14:08:04Z</dcterms:modified>
</cp:coreProperties>
</file>